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2" r:id="rId12"/>
    <p:sldId id="280" r:id="rId13"/>
    <p:sldId id="281" r:id="rId14"/>
    <p:sldId id="283" r:id="rId15"/>
    <p:sldId id="268" r:id="rId16"/>
    <p:sldId id="269" r:id="rId17"/>
    <p:sldId id="278" r:id="rId18"/>
    <p:sldId id="273" r:id="rId19"/>
    <p:sldId id="284" r:id="rId20"/>
    <p:sldId id="285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napToObjects="1" showGuides="1">
      <p:cViewPr varScale="1">
        <p:scale>
          <a:sx n="106" d="100"/>
          <a:sy n="106" d="100"/>
        </p:scale>
        <p:origin x="120" y="174"/>
      </p:cViewPr>
      <p:guideLst>
        <p:guide pos="3837"/>
        <p:guide orient="horz" pos="2137"/>
        <p:guide orient="horz" pos="902"/>
        <p:guide orient="horz" pos="3997"/>
        <p:guide pos="206"/>
        <p:guide pos="7469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endParaRPr lang="en-US" altLang="ko-KR" dirty="0"/>
          </a:p>
          <a:p>
            <a:r>
              <a:rPr lang="ko-KR" altLang="en-US" dirty="0"/>
              <a:t>공용 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똑바로 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B73D42-D024-476A-B202-632735A71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4011705"/>
            <a:ext cx="10424261" cy="232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97E3F4-93AC-4E0B-812F-75A37739C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373" y="1045168"/>
            <a:ext cx="10424261" cy="232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61D177B-AAA4-4285-BD89-89D796749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137" y="4006475"/>
            <a:ext cx="10421490" cy="232481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06EAF0-9DB2-4FE8-AE0F-BB0672742E91}"/>
              </a:ext>
            </a:extLst>
          </p:cNvPr>
          <p:cNvGrpSpPr/>
          <p:nvPr/>
        </p:nvGrpSpPr>
        <p:grpSpPr>
          <a:xfrm>
            <a:off x="1384409" y="1056979"/>
            <a:ext cx="10423649" cy="2322000"/>
            <a:chOff x="1389068" y="1047984"/>
            <a:chExt cx="10423649" cy="2322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341FFF-0582-4FB7-97B5-27FD8F7EC0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89068" y="1047984"/>
              <a:ext cx="1800000" cy="2322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73F26F-ED9F-4DEA-A8C8-61F8D5851D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55211" y="1047984"/>
              <a:ext cx="1800000" cy="2322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8627F9-A0CA-481C-B62B-68FDA8E2B40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295897" y="1047984"/>
              <a:ext cx="1800000" cy="232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05249D-4DBF-4FB2-A056-99FA1B93B2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012717" y="1047984"/>
              <a:ext cx="1800000" cy="23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9864414-198F-4B25-88BA-CBC2999CE3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88" y="4012758"/>
            <a:ext cx="10421490" cy="23248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5F9BDC-83D3-4AF7-A90D-6AB8B3672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0" y="1052842"/>
            <a:ext cx="10415948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양손도검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9CBD95C-CE22-4011-8814-5F93082AF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618" y="4011705"/>
            <a:ext cx="10421490" cy="23220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FB8AA4-F5F1-4BB6-B247-84A81DFBFF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70" y="1051895"/>
            <a:ext cx="10421490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양손도검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459B212-A002-4A27-8B3D-8FB12B4F8F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4007259"/>
            <a:ext cx="10424261" cy="23248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564493-A3C4-4642-9A75-49F6935247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843" y="1054707"/>
            <a:ext cx="10427032" cy="2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17389"/>
              </p:ext>
            </p:extLst>
          </p:nvPr>
        </p:nvGraphicFramePr>
        <p:xfrm>
          <a:off x="334962" y="243874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80869"/>
              </p:ext>
            </p:extLst>
          </p:nvPr>
        </p:nvGraphicFramePr>
        <p:xfrm>
          <a:off x="334962" y="371890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B34D32-D0A5-47AF-B01C-13BE2996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36403"/>
              </p:ext>
            </p:extLst>
          </p:nvPr>
        </p:nvGraphicFramePr>
        <p:xfrm>
          <a:off x="334962" y="5016157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공격력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방어력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공격과 방어에 관여하는 수치이다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착용한 장비의 능력치에 따라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내공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 수치에 비례하여 추가적으로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5BF9FA-28DF-4B5A-8415-3FCC2AB0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97532"/>
              </p:ext>
            </p:extLst>
          </p:nvPr>
        </p:nvGraphicFramePr>
        <p:xfrm>
          <a:off x="334962" y="17938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내공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기를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명상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호흡 훈련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등에 수련으로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영약의 섭취로 상승 시킬 수 있으나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상승 시킬 수 있는 제한이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기를 다루는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1D8B43-2C7D-4CD0-AD3D-91A42319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0517"/>
              </p:ext>
            </p:extLst>
          </p:nvPr>
        </p:nvGraphicFramePr>
        <p:xfrm>
          <a:off x="327025" y="183160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외공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신체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대련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폐관 수련 등에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처음 처치하는 몬스터를 처치하는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신체를 직접적으로 사용하는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1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1466" y="2707005"/>
            <a:ext cx="1837491" cy="23220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699622EA-6726-4504-96E8-B13141AD0B2C}"/>
              </a:ext>
            </a:extLst>
          </p:cNvPr>
          <p:cNvGrpSpPr/>
          <p:nvPr/>
        </p:nvGrpSpPr>
        <p:grpSpPr>
          <a:xfrm>
            <a:off x="1386417" y="1052842"/>
            <a:ext cx="10421842" cy="4914458"/>
            <a:chOff x="1386417" y="1052842"/>
            <a:chExt cx="10421842" cy="49144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0766C1-548D-4B38-9967-FCF79ADAC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184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A95CD-80D9-46F2-97C5-ED6A0E93A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DC7B6-DB2C-4F23-A9BB-6B222262A4F7}"/>
                </a:ext>
              </a:extLst>
            </p:cNvPr>
            <p:cNvSpPr/>
            <p:nvPr/>
          </p:nvSpPr>
          <p:spPr>
            <a:xfrm>
              <a:off x="10009996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2BB02-0BAA-4B43-B5B2-064DDF585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6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F93E77-6A48-4F4F-B063-1EDBAD7C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983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F2FE98-CEF3-4BEF-AF62-AFC74CD67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6417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C363B71-A7EC-454E-A509-046B2145E03B}"/>
                </a:ext>
              </a:extLst>
            </p:cNvPr>
            <p:cNvSpPr/>
            <p:nvPr/>
          </p:nvSpPr>
          <p:spPr>
            <a:xfrm>
              <a:off x="10009795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F10E1F9-6990-4FDC-BDB1-CC30905E0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2489" y="3644444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2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C82C3C-3734-4A4F-9AF0-AD36D5B955D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3" t="40005" r="42138" b="26137"/>
          <a:stretch/>
        </p:blipFill>
        <p:spPr>
          <a:xfrm flipH="1">
            <a:off x="1384409" y="1052842"/>
            <a:ext cx="1800000" cy="232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2BFD3-C0D0-40B2-8826-E0B66DEB03E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6" t="40005" r="43325" b="26137"/>
          <a:stretch/>
        </p:blipFill>
        <p:spPr>
          <a:xfrm flipH="1">
            <a:off x="7150552" y="1052842"/>
            <a:ext cx="1800000" cy="232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E75985-FB09-4A85-A733-C37A863508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5" t="39472" r="39656" b="26670"/>
          <a:stretch/>
        </p:blipFill>
        <p:spPr>
          <a:xfrm flipH="1">
            <a:off x="4291238" y="1052842"/>
            <a:ext cx="1800000" cy="232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1932B4-8CE6-4288-B49A-8506C347D19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5" t="39472" r="39656" b="26670"/>
          <a:stretch/>
        </p:blipFill>
        <p:spPr>
          <a:xfrm flipH="1">
            <a:off x="10008058" y="1052842"/>
            <a:ext cx="1800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CDFF5-F211-D30F-44DE-1C378EBBE0CD}"/>
              </a:ext>
            </a:extLst>
          </p:cNvPr>
          <p:cNvSpPr/>
          <p:nvPr/>
        </p:nvSpPr>
        <p:spPr>
          <a:xfrm>
            <a:off x="327025" y="3006366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Idle-1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8A0EE-CD12-25DD-C215-45CDE1BBE082}"/>
              </a:ext>
            </a:extLst>
          </p:cNvPr>
          <p:cNvSpPr/>
          <p:nvPr/>
        </p:nvSpPr>
        <p:spPr>
          <a:xfrm>
            <a:off x="327025" y="846962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06161-F562-7A5C-D65F-FA720B894F78}"/>
              </a:ext>
            </a:extLst>
          </p:cNvPr>
          <p:cNvSpPr txBox="1"/>
          <p:nvPr/>
        </p:nvSpPr>
        <p:spPr>
          <a:xfrm>
            <a:off x="327025" y="856587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3AE4-F6EF-F810-9882-8ECC6BE0B53B}"/>
              </a:ext>
            </a:extLst>
          </p:cNvPr>
          <p:cNvSpPr txBox="1"/>
          <p:nvPr/>
        </p:nvSpPr>
        <p:spPr>
          <a:xfrm>
            <a:off x="3218403" y="846962"/>
            <a:ext cx="105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팔이 조금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눈을 천천히 감는다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8DE34-DE25-EB68-A4AD-C0EE4A77DDDC}"/>
              </a:ext>
            </a:extLst>
          </p:cNvPr>
          <p:cNvSpPr txBox="1"/>
          <p:nvPr/>
        </p:nvSpPr>
        <p:spPr>
          <a:xfrm>
            <a:off x="6071049" y="865865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어깨가 조금 내려간다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8591-B0B1-326E-A3F0-6D954B723130}"/>
              </a:ext>
            </a:extLst>
          </p:cNvPr>
          <p:cNvSpPr txBox="1"/>
          <p:nvPr/>
        </p:nvSpPr>
        <p:spPr>
          <a:xfrm>
            <a:off x="8962427" y="856240"/>
            <a:ext cx="105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팔이 조금 </a:t>
            </a:r>
            <a:endParaRPr lang="en-US" altLang="ko-KR" sz="1200" dirty="0"/>
          </a:p>
          <a:p>
            <a:r>
              <a:rPr lang="ko-KR" altLang="en-US" sz="1200" dirty="0"/>
              <a:t>움직인다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눈을 천천히 뜬다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6D661-66AB-4E29-BA5B-869EDCC951DB}"/>
              </a:ext>
            </a:extLst>
          </p:cNvPr>
          <p:cNvSpPr txBox="1"/>
          <p:nvPr/>
        </p:nvSpPr>
        <p:spPr>
          <a:xfrm>
            <a:off x="1386618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F70DA-399E-DABE-508E-DBF15BAC60FD}"/>
              </a:ext>
            </a:extLst>
          </p:cNvPr>
          <p:cNvSpPr txBox="1"/>
          <p:nvPr/>
        </p:nvSpPr>
        <p:spPr>
          <a:xfrm>
            <a:off x="427278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39875-0DB2-C982-D23E-C54C74EC229A}"/>
              </a:ext>
            </a:extLst>
          </p:cNvPr>
          <p:cNvSpPr txBox="1"/>
          <p:nvPr/>
        </p:nvSpPr>
        <p:spPr>
          <a:xfrm>
            <a:off x="7119116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BF323-C42C-A21A-727A-7C050D956923}"/>
              </a:ext>
            </a:extLst>
          </p:cNvPr>
          <p:cNvSpPr txBox="1"/>
          <p:nvPr/>
        </p:nvSpPr>
        <p:spPr>
          <a:xfrm>
            <a:off x="10005284" y="837398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601F2E-2FD1-52F6-42E2-FB813B8BD31C}"/>
              </a:ext>
            </a:extLst>
          </p:cNvPr>
          <p:cNvSpPr/>
          <p:nvPr/>
        </p:nvSpPr>
        <p:spPr>
          <a:xfrm>
            <a:off x="339774" y="5961765"/>
            <a:ext cx="105331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Idle-2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5AE51F-F7A4-F67A-2087-653A3D41A26B}"/>
              </a:ext>
            </a:extLst>
          </p:cNvPr>
          <p:cNvSpPr/>
          <p:nvPr/>
        </p:nvSpPr>
        <p:spPr>
          <a:xfrm>
            <a:off x="339774" y="3802361"/>
            <a:ext cx="11481435" cy="2528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764CC-B309-E5ED-0F9B-5F5A445E4312}"/>
              </a:ext>
            </a:extLst>
          </p:cNvPr>
          <p:cNvSpPr txBox="1"/>
          <p:nvPr/>
        </p:nvSpPr>
        <p:spPr>
          <a:xfrm>
            <a:off x="339774" y="3811986"/>
            <a:ext cx="105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 자세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957C9-7109-EB0B-B5ED-263663B83BE3}"/>
              </a:ext>
            </a:extLst>
          </p:cNvPr>
          <p:cNvSpPr txBox="1"/>
          <p:nvPr/>
        </p:nvSpPr>
        <p:spPr>
          <a:xfrm>
            <a:off x="3231152" y="3802361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꺼내 사선으로 </a:t>
            </a:r>
            <a:endParaRPr lang="en-US" altLang="ko-KR" sz="1200" dirty="0"/>
          </a:p>
          <a:p>
            <a:r>
              <a:rPr lang="ko-KR" altLang="en-US" sz="1200" dirty="0"/>
              <a:t>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1E5D-FE0D-C353-1624-EB9D75575361}"/>
              </a:ext>
            </a:extLst>
          </p:cNvPr>
          <p:cNvSpPr txBox="1"/>
          <p:nvPr/>
        </p:nvSpPr>
        <p:spPr>
          <a:xfrm>
            <a:off x="6083798" y="3821264"/>
            <a:ext cx="10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 상태를 눈으로 확인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26289-60DF-4C3C-B265-5D7B87DC6071}"/>
              </a:ext>
            </a:extLst>
          </p:cNvPr>
          <p:cNvSpPr txBox="1"/>
          <p:nvPr/>
        </p:nvSpPr>
        <p:spPr>
          <a:xfrm>
            <a:off x="8975176" y="3811639"/>
            <a:ext cx="105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무기를 잡어 넣는다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BBA99-14E6-6080-B41A-09EF4568DF9E}"/>
              </a:ext>
            </a:extLst>
          </p:cNvPr>
          <p:cNvSpPr txBox="1"/>
          <p:nvPr/>
        </p:nvSpPr>
        <p:spPr>
          <a:xfrm>
            <a:off x="1399367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467EBB-989C-92F8-10A8-F8B71434C186}"/>
              </a:ext>
            </a:extLst>
          </p:cNvPr>
          <p:cNvSpPr txBox="1"/>
          <p:nvPr/>
        </p:nvSpPr>
        <p:spPr>
          <a:xfrm>
            <a:off x="428553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C8AC1-4A63-7E6E-C180-B9D8613C6EA4}"/>
              </a:ext>
            </a:extLst>
          </p:cNvPr>
          <p:cNvSpPr txBox="1"/>
          <p:nvPr/>
        </p:nvSpPr>
        <p:spPr>
          <a:xfrm>
            <a:off x="7131865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C32B7-F4E2-14E2-CDB7-45D588789A88}"/>
              </a:ext>
            </a:extLst>
          </p:cNvPr>
          <p:cNvSpPr txBox="1"/>
          <p:nvPr/>
        </p:nvSpPr>
        <p:spPr>
          <a:xfrm>
            <a:off x="10018033" y="3792797"/>
            <a:ext cx="471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D271-B97C-4FFB-8BB5-D7BE3E2A4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67" y="4009053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0C963-6675-4085-9D87-C1EF34409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A5EC13-13CC-3DDD-42B0-2A27A421143F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22D771-42D9-B60D-1B87-C0761219481D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Walk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D2F535B-6B2D-FF6C-D3C9-57BAB8EE9C17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065D9B-04E3-BABE-0A87-48FA291D4ECE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52413-54F7-AF54-C28D-94C89C739F43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972F48-5150-938F-5816-CDCFB05D1AC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767976-75CA-332B-3E68-C28282AEC6D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E61A25-405F-6695-A79E-3852323C6AC4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1264A7D-096F-F117-6D04-5E32D34B23B3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  <a:p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C800C0-DE98-D0C6-9484-F82315E3B523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0D53B0-562F-EC14-BCA8-27BDE8A9788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0F4494-1742-56C3-BFA3-CFA119876727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DA6E17-EE2F-C5F2-7C10-7DEA86583230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387260F-7DBA-5601-85C1-DE43499EC1A9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4439814-C505-3E7D-73AB-A051D1E6D0C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  <a:p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862E08-3806-40D6-9ADC-4465C4C4F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99" y="1053654"/>
            <a:ext cx="10424261" cy="232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24D2A-5FC6-4039-90CB-92ECDDE36B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99" y="4009738"/>
            <a:ext cx="10421490" cy="23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Pages>13</Pages>
  <Words>1681</Words>
  <Characters>0</Characters>
  <Application>Microsoft Office PowerPoint</Application>
  <DocSecurity>0</DocSecurity>
  <PresentationFormat>와이드스크린</PresentationFormat>
  <Lines>0</Lines>
  <Paragraphs>596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능력치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세력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80</cp:revision>
  <dcterms:modified xsi:type="dcterms:W3CDTF">2023-11-22T10:37:28Z</dcterms:modified>
  <cp:version>9.103.97.45139</cp:version>
</cp:coreProperties>
</file>